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82" r:id="rId20"/>
    <p:sldId id="283" r:id="rId21"/>
    <p:sldId id="288" r:id="rId22"/>
    <p:sldId id="287" r:id="rId23"/>
    <p:sldId id="284" r:id="rId24"/>
    <p:sldId id="285" r:id="rId25"/>
    <p:sldId id="286" r:id="rId26"/>
    <p:sldId id="273" r:id="rId27"/>
    <p:sldId id="275" r:id="rId28"/>
    <p:sldId id="276" r:id="rId29"/>
    <p:sldId id="277" r:id="rId30"/>
    <p:sldId id="278" r:id="rId31"/>
    <p:sldId id="279" r:id="rId32"/>
    <p:sldId id="280" r:id="rId33"/>
    <p:sldId id="28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E2DEB-4BBB-41A5-B10C-57BEF1618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34DAA-5270-4B9B-8665-C5F445B03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15BAC-C252-432D-9C5A-F52363958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DFD0D-A2CA-4080-AD4F-B13067B0C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2943D-B849-42B9-A700-7641F2264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3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3715-B799-4669-90C3-65480808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78469-C67B-4CBC-B7E6-7EC6A0BF8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7E71D-1B6F-4E74-9FBD-F20CEA676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3A742-E030-48D1-AFAA-CE0644A3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D8E40-CEEF-4295-8F4C-9549E7C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62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2DB38-2BF7-4B99-8EA2-E9FB15316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0ED9D-DE97-46AF-AED1-ED5C2B466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1DF0A-DB22-4631-A946-2DB55FC4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CD59D-124A-4680-9DF4-E32177765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B7E10-F571-46D5-90A1-43B447B0F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47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B97F4-A25D-4A8F-9034-A8EFCBE4C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834F5-7057-4E28-9BFC-B01833D0D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EACDC-0B58-49B7-A276-3C243BDA5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75FDF-2BEB-43BD-BD52-E9ABBAEEF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29C71-FC69-43F0-B9A1-329D2BF61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1F48A-C9C4-41AA-B800-AF4E3A66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F71DB-E258-4D66-AD1C-E28B66C04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2C63C-8DE8-48C8-BB23-22B56A03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3CF16-7143-4025-B7AA-13F87859A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82B4D-FBC6-4414-9130-A79552F92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62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346C3-240D-4839-B89A-21BBCA6D8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05DF6-290D-406E-A352-718E96F1E6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9317C1-79C1-4AC9-A77A-A3B889692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A4F9DC-2AC0-445B-8407-57C00CF0E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64650-5018-4A84-9A4E-29326973A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95F30-220F-4CC8-A2C2-0557A917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2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C8668-ABB0-41E0-905A-DBE804BC1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6345F-7243-4C02-90CB-4816A33DF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FE0F5-AAEB-4522-B111-78EAB1B5E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11971-166F-4A51-A766-7AE5EEEA09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A43797-08FF-4438-B444-FACD147E67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17D3F4-021C-4F13-8773-253AA465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E46C4-D0BA-44E8-A3C6-98F6FE8E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149AD-45B7-4EF6-A91E-4A3FE44D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5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47849-B3AF-47F6-A0E5-8ECA9529C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6DD9C9-59A2-46B5-95B9-87F7801E8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FC5C34-791D-4595-872B-F95095A36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8A97B-46B9-4D8A-8292-38D6328E7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83D2E7-C3E9-49E1-B902-87620F9B6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6DCEA-3C01-41DF-A331-89D78A762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DB2973-45C3-4FCB-98E0-71900949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20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2D5B-5BCE-44D8-B323-2338C84A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5334E-D0CA-4C2E-9CF0-AE7CE0981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677B6-190A-41A8-8D61-8A86CC51D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075AA-35B2-414B-851B-F7E0B8892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DCC80-1707-4845-B01E-3B26BB352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6C1C8-F004-48C6-AB7F-E32EDEF10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94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91A3C-C1B5-4C76-A9BA-6CF99D476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7E3C49-7D52-4952-B23A-066C36BDD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7C5297-9F42-4575-A75D-BABC4C85F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4C7B-DEFB-4EB8-AC2C-F784838F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B9C23-5DD2-4134-A1EA-16AF98D4E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8E04F-47E0-4E01-8A8A-7FE525D9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19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6A349C-C4D5-4F1E-B214-4726A7DB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DB23A7-2759-4189-A03C-438FE05C9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C209C-164A-4155-A420-C5B0A7FC8F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A6B5F-0B8C-4537-BF47-559FDA310FD1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D8E27-F9ED-48CC-90E5-2B8D8A4C6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B863B-3631-4842-A996-E4B26DB7C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B67D3-0235-4531-AD1C-AAFC7D01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53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chXpzP9GGx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C3C59-664C-4149-9360-6869C7833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2095130"/>
          </a:xfrm>
        </p:spPr>
        <p:txBody>
          <a:bodyPr/>
          <a:lstStyle/>
          <a:p>
            <a:r>
              <a:rPr lang="en-US"/>
              <a:t>Thiết kế Web bán hàng: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31D7D-6BA1-4DB2-88CF-B1DC89344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334789"/>
            <a:ext cx="12192000" cy="2428082"/>
          </a:xfrm>
        </p:spPr>
        <p:txBody>
          <a:bodyPr/>
          <a:lstStyle/>
          <a:p>
            <a:r>
              <a:rPr lang="en-US"/>
              <a:t>Link video:</a:t>
            </a:r>
          </a:p>
          <a:p>
            <a:r>
              <a:rPr lang="en-US"/>
              <a:t>https://www.youtube.com/watch?v=J8OKWPVFKL4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F97F3-40F8-4C8E-9B8D-DD10FAB3D3F8}"/>
              </a:ext>
            </a:extLst>
          </p:cNvPr>
          <p:cNvSpPr txBox="1"/>
          <p:nvPr/>
        </p:nvSpPr>
        <p:spPr>
          <a:xfrm>
            <a:off x="585926" y="5104660"/>
            <a:ext cx="6640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https://www.youtube.com/watch?v=J8OKWPVFKL4</a:t>
            </a:r>
          </a:p>
        </p:txBody>
      </p:sp>
    </p:spTree>
    <p:extLst>
      <p:ext uri="{BB962C8B-B14F-4D97-AF65-F5344CB8AC3E}">
        <p14:creationId xmlns:p14="http://schemas.microsoft.com/office/powerpoint/2010/main" val="325934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463C-9E6C-4F89-8293-BA811F979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E38B9-E3CF-4570-97D9-86356F5CE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B8CED3-EAB2-4CF0-A696-456360034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04" y="382386"/>
            <a:ext cx="10640910" cy="28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24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7EBB5-B981-4BD6-88DE-35580A48A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r>
              <a:rPr lang="en-US"/>
              <a:t>Chọn vào để hiển thị toàn bộ Header lên tất cả các trang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8BABC-421F-4A76-8EF5-475959B85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50" y="1461639"/>
            <a:ext cx="9655205" cy="42467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32A508-5ACF-4EC7-B1D9-5DA23FC3DC16}"/>
              </a:ext>
            </a:extLst>
          </p:cNvPr>
          <p:cNvSpPr txBox="1"/>
          <p:nvPr/>
        </p:nvSpPr>
        <p:spPr>
          <a:xfrm>
            <a:off x="341050" y="5903650"/>
            <a:ext cx="960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Sau đó nhấn cập nhật.</a:t>
            </a:r>
          </a:p>
        </p:txBody>
      </p:sp>
    </p:spTree>
    <p:extLst>
      <p:ext uri="{BB962C8B-B14F-4D97-AF65-F5344CB8AC3E}">
        <p14:creationId xmlns:p14="http://schemas.microsoft.com/office/powerpoint/2010/main" val="251451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82B21-4148-4F04-A72D-CBFEFEDF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962C-91C4-40E4-A3F7-1E97F4BAD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847771-8A37-470A-95EF-2D4739B1B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05" y="1115176"/>
            <a:ext cx="10307488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76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4236-CA03-4F0C-9EB6-962A8BFF2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6"/>
            <a:ext cx="12064753" cy="967166"/>
          </a:xfrm>
        </p:spPr>
        <p:txBody>
          <a:bodyPr/>
          <a:lstStyle/>
          <a:p>
            <a:r>
              <a:rPr lang="en-US"/>
              <a:t>Sau đó nhấn vào chỉnh sửa trang với Elementor: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907802-0379-4F66-A074-CCD9DB1D7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8159" y="2264845"/>
            <a:ext cx="3934374" cy="17337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A78B1C-47F4-4F05-928F-787CCD5F0967}"/>
              </a:ext>
            </a:extLst>
          </p:cNvPr>
          <p:cNvSpPr txBox="1"/>
          <p:nvPr/>
        </p:nvSpPr>
        <p:spPr>
          <a:xfrm>
            <a:off x="976543" y="1677879"/>
            <a:ext cx="240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Chọn vào mục số 4:</a:t>
            </a:r>
          </a:p>
        </p:txBody>
      </p:sp>
    </p:spTree>
    <p:extLst>
      <p:ext uri="{BB962C8B-B14F-4D97-AF65-F5344CB8AC3E}">
        <p14:creationId xmlns:p14="http://schemas.microsoft.com/office/powerpoint/2010/main" val="823022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F98C-E94F-4B5C-A708-2F6F949A1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9" y="115410"/>
            <a:ext cx="12192639" cy="1109709"/>
          </a:xfrm>
        </p:spPr>
        <p:txBody>
          <a:bodyPr/>
          <a:lstStyle/>
          <a:p>
            <a:r>
              <a:rPr lang="en-US"/>
              <a:t>2)Cấu trúc Menu: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634408-CD9F-4649-BC4F-558DBED4F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324933" cy="45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08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453F3-04B6-4014-998C-F1CC8A7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68171"/>
          </a:xfrm>
        </p:spPr>
        <p:txBody>
          <a:bodyPr>
            <a:normAutofit fontScale="90000"/>
          </a:bodyPr>
          <a:lstStyle/>
          <a:p>
            <a:r>
              <a:rPr lang="en-US"/>
              <a:t>Tạo thêm trang: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876B48-BF37-49DB-9B34-654C31EC7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323" y="1154362"/>
            <a:ext cx="1810003" cy="14861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519012-A514-4048-B50B-0F7ECB7C3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93" y="3429000"/>
            <a:ext cx="11279174" cy="2067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7113F9-9FCE-41CB-A715-88CE046AD36C}"/>
              </a:ext>
            </a:extLst>
          </p:cNvPr>
          <p:cNvSpPr txBox="1"/>
          <p:nvPr/>
        </p:nvSpPr>
        <p:spPr>
          <a:xfrm>
            <a:off x="4323426" y="2405849"/>
            <a:ext cx="7111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Gõ tên trang sau đó gõ nút “ Đăng ”</a:t>
            </a:r>
          </a:p>
        </p:txBody>
      </p:sp>
    </p:spTree>
    <p:extLst>
      <p:ext uri="{BB962C8B-B14F-4D97-AF65-F5344CB8AC3E}">
        <p14:creationId xmlns:p14="http://schemas.microsoft.com/office/powerpoint/2010/main" val="990503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B7AF55-3A45-4D26-AC1C-1D5CE9F68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346" y="78944"/>
            <a:ext cx="2730623" cy="3241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60EE62-C506-4A8D-84E0-A078E053BDA8}"/>
              </a:ext>
            </a:extLst>
          </p:cNvPr>
          <p:cNvSpPr txBox="1"/>
          <p:nvPr/>
        </p:nvSpPr>
        <p:spPr>
          <a:xfrm>
            <a:off x="3693111" y="884440"/>
            <a:ext cx="658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liên kết khi nhấn vào Logo thì quay về trang chủ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454B06-C06E-4A5E-8B1A-FDCC301C8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11" y="4121296"/>
            <a:ext cx="3543795" cy="5811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E8F743-B878-4091-B4B1-99A1C9470E73}"/>
              </a:ext>
            </a:extLst>
          </p:cNvPr>
          <p:cNvSpPr txBox="1"/>
          <p:nvPr/>
        </p:nvSpPr>
        <p:spPr>
          <a:xfrm>
            <a:off x="5175682" y="4227183"/>
            <a:ext cx="326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Sửa phần thông tin liên hệ: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4F2B36-0047-42CC-8087-0522F0935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886" y="5419562"/>
            <a:ext cx="4629796" cy="333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B9BD9B-7432-47A0-8F19-F33ACB847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680" y="6035137"/>
            <a:ext cx="1086002" cy="2762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16C5DA-455D-4203-89D4-6406C9F5E684}"/>
              </a:ext>
            </a:extLst>
          </p:cNvPr>
          <p:cNvSpPr txBox="1"/>
          <p:nvPr/>
        </p:nvSpPr>
        <p:spPr>
          <a:xfrm>
            <a:off x="5658036" y="5419562"/>
            <a:ext cx="622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Chỉnh sửa đ</a:t>
            </a:r>
            <a:r>
              <a:rPr lang="vi-VN"/>
              <a:t>ư</a:t>
            </a:r>
            <a:r>
              <a:rPr lang="en-US"/>
              <a:t>ờng Link mạng xã hội.</a:t>
            </a:r>
          </a:p>
        </p:txBody>
      </p:sp>
    </p:spTree>
    <p:extLst>
      <p:ext uri="{BB962C8B-B14F-4D97-AF65-F5344CB8AC3E}">
        <p14:creationId xmlns:p14="http://schemas.microsoft.com/office/powerpoint/2010/main" val="1323795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A2B0-AE02-4761-A41D-CCCD019B4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736347"/>
          </a:xfrm>
        </p:spPr>
        <p:txBody>
          <a:bodyPr/>
          <a:lstStyle/>
          <a:p>
            <a:r>
              <a:rPr lang="en-US"/>
              <a:t>3) Footer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0F5DCE-217D-463B-8E8E-3075B0CCB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76" y="957995"/>
            <a:ext cx="7085747" cy="56783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8953BF-EC70-4640-BCFC-C3A6CE85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519" y="307588"/>
            <a:ext cx="2972215" cy="33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04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109A-12FD-499A-9AE0-EE915B6B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171353"/>
          </a:xfrm>
        </p:spPr>
        <p:txBody>
          <a:bodyPr>
            <a:normAutofit fontScale="90000"/>
          </a:bodyPr>
          <a:lstStyle/>
          <a:p>
            <a:r>
              <a:rPr lang="en-US"/>
              <a:t>Chọn Footer và vị trí hiển thị là trên toàn bộ trang Web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4DFB2-0884-4657-AFEF-6B70DB538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8" y="1421058"/>
            <a:ext cx="11102266" cy="40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932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18BCDA-D598-4652-BA3D-FA8803A15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95" y="258005"/>
            <a:ext cx="4163006" cy="1277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1932A7-503F-46A7-96CF-0BF893C4E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81" y="2117928"/>
            <a:ext cx="9835217" cy="46107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5F6F5E-0507-4741-BE5C-E1B85DA91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8354" y="497702"/>
            <a:ext cx="2419688" cy="14337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28F4FD-38E2-4846-8147-BD667E5BA59C}"/>
              </a:ext>
            </a:extLst>
          </p:cNvPr>
          <p:cNvSpPr/>
          <p:nvPr/>
        </p:nvSpPr>
        <p:spPr>
          <a:xfrm>
            <a:off x="516695" y="2867487"/>
            <a:ext cx="2324159" cy="182880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0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BB520-4097-4E6F-97B2-236EF773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DC2516-A512-4061-896D-39CEC0370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93" y="0"/>
            <a:ext cx="5062761" cy="1922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09331D-0A86-490F-B8A2-4476EF32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527" y="186432"/>
            <a:ext cx="4619631" cy="20063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E9B896-6180-4520-B36A-8C9799A12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431" y="2055813"/>
            <a:ext cx="4701029" cy="2167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962FDB-5C08-4D52-9C24-B1901EB01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0527" y="2503700"/>
            <a:ext cx="5048955" cy="2152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A548D9-9B9D-4FD3-A27C-1A4E7D24D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431" y="4288041"/>
            <a:ext cx="5001323" cy="14956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A76A61-B337-4BB6-8B49-80413C00CF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0527" y="4838330"/>
            <a:ext cx="5058481" cy="16290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8E83053-F2E8-4AD3-BAFF-EB8A3F0F9889}"/>
              </a:ext>
            </a:extLst>
          </p:cNvPr>
          <p:cNvSpPr/>
          <p:nvPr/>
        </p:nvSpPr>
        <p:spPr>
          <a:xfrm>
            <a:off x="6702641" y="4934245"/>
            <a:ext cx="1296140" cy="1402672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FA5E59-9CE1-4170-8F3C-37FF1CE40332}"/>
              </a:ext>
            </a:extLst>
          </p:cNvPr>
          <p:cNvSpPr txBox="1"/>
          <p:nvPr/>
        </p:nvSpPr>
        <p:spPr>
          <a:xfrm>
            <a:off x="8877670" y="5690586"/>
            <a:ext cx="2751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Plugin liên quan đến th</a:t>
            </a:r>
            <a:r>
              <a:rPr lang="vi-VN"/>
              <a:t>ư</a:t>
            </a:r>
            <a:r>
              <a:rPr lang="en-US"/>
              <a:t>ơng mại điện tử.</a:t>
            </a:r>
          </a:p>
        </p:txBody>
      </p:sp>
    </p:spTree>
    <p:extLst>
      <p:ext uri="{BB962C8B-B14F-4D97-AF65-F5344CB8AC3E}">
        <p14:creationId xmlns:p14="http://schemas.microsoft.com/office/powerpoint/2010/main" val="3068675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3C3EB-F292-44E8-9970-2DBD9D66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465468" cy="887767"/>
          </a:xfrm>
        </p:spPr>
        <p:txBody>
          <a:bodyPr/>
          <a:lstStyle/>
          <a:p>
            <a:r>
              <a:rPr lang="en-US"/>
              <a:t>4) Thiết kế 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E87D-2EE3-4CE5-98A0-CA624746A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4298"/>
            <a:ext cx="12192000" cy="5863701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72E651-A277-4A98-AE0C-F049A2AFF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28446"/>
            <a:ext cx="8327256" cy="4544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670875-63AC-436D-A37F-AD58902D370B}"/>
              </a:ext>
            </a:extLst>
          </p:cNvPr>
          <p:cNvSpPr txBox="1"/>
          <p:nvPr/>
        </p:nvSpPr>
        <p:spPr>
          <a:xfrm>
            <a:off x="2614475" y="4613716"/>
            <a:ext cx="1913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Cách ẩn tiêu đề đi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0DF25E-7B22-42C3-9AA9-2B49A6681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7939" y="1134947"/>
            <a:ext cx="2715004" cy="14098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CA5CCD-5EFE-41DA-9C96-B9792020A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756" y="300857"/>
            <a:ext cx="1057423" cy="2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44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1E340-9D36-44CA-AB56-E3A194816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D706B-B562-4AF6-A0A9-0EBC315F7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2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FA291-C83F-4C01-A3A4-F6AC33D0E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34501"/>
          </a:xfrm>
        </p:spPr>
        <p:txBody>
          <a:bodyPr/>
          <a:lstStyle/>
          <a:p>
            <a:r>
              <a:rPr lang="en-US"/>
              <a:t>Thêm Slider vào phần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E01C1-915E-4FE5-B07B-F3D161A8C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976544"/>
            <a:ext cx="12191999" cy="5881456"/>
          </a:xfrm>
        </p:spPr>
        <p:txBody>
          <a:bodyPr/>
          <a:lstStyle/>
          <a:p>
            <a:endParaRPr lang="en-US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ACD749-057A-4045-8218-E22C3704C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84" y="1868311"/>
            <a:ext cx="2629267" cy="99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47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90246-9202-4DD5-B6C3-3459E81C3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F2A2BD-7AA2-41E6-8BAA-2E38E640F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09" y="3254581"/>
            <a:ext cx="7350642" cy="2302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DE3187-BAD8-4360-B9D5-37F7D0628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4143" y="3699539"/>
            <a:ext cx="2886478" cy="196242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59C717-1BD0-4535-890B-9902182D0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19580" y="365125"/>
            <a:ext cx="3945383" cy="13255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E0D366-2EF8-47A0-A724-24160C9F4322}"/>
              </a:ext>
            </a:extLst>
          </p:cNvPr>
          <p:cNvCxnSpPr>
            <a:cxnSpLocks/>
          </p:cNvCxnSpPr>
          <p:nvPr/>
        </p:nvCxnSpPr>
        <p:spPr>
          <a:xfrm>
            <a:off x="2938509" y="1300579"/>
            <a:ext cx="213064" cy="2398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349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3680E-06FD-4A14-A829-742FD6D46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3800" cy="993158"/>
          </a:xfrm>
        </p:spPr>
        <p:txBody>
          <a:bodyPr/>
          <a:lstStyle/>
          <a:p>
            <a:r>
              <a:rPr lang="en-US"/>
              <a:t>Sao chép, Nhân bản Slide: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BD6E8A-D1E5-4F85-8029-F9DC0B463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155" y="1063438"/>
            <a:ext cx="2561561" cy="20259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CA17CE-84CB-41BA-848A-2E8FBD3BE74C}"/>
              </a:ext>
            </a:extLst>
          </p:cNvPr>
          <p:cNvSpPr txBox="1"/>
          <p:nvPr/>
        </p:nvSpPr>
        <p:spPr>
          <a:xfrm>
            <a:off x="3923930" y="1480688"/>
            <a:ext cx="6960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Nhấn Nút sao chép kéo xuống cuối cùng---</a:t>
            </a:r>
            <a:r>
              <a:rPr lang="en-US">
                <a:sym typeface="Wingdings" panose="05000000000000000000" pitchFamily="2" charset="2"/>
              </a:rPr>
              <a:t> Nhấn cập Nhật lại.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2FEEF6-2AA0-4D65-A8CC-A883C0B5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28" y="3429000"/>
            <a:ext cx="2638793" cy="315463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F5853D-DFAC-4F42-97CD-A25C3123B518}"/>
              </a:ext>
            </a:extLst>
          </p:cNvPr>
          <p:cNvCxnSpPr/>
          <p:nvPr/>
        </p:nvCxnSpPr>
        <p:spPr>
          <a:xfrm>
            <a:off x="3524435" y="4243526"/>
            <a:ext cx="13671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47BCF9A-CE23-4107-AFA2-74539D493D91}"/>
              </a:ext>
            </a:extLst>
          </p:cNvPr>
          <p:cNvSpPr txBox="1"/>
          <p:nvPr/>
        </p:nvSpPr>
        <p:spPr>
          <a:xfrm>
            <a:off x="4998128" y="3657600"/>
            <a:ext cx="6809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 vào Slide để thay đổi dữ liệu hình ảnh.</a:t>
            </a:r>
          </a:p>
        </p:txBody>
      </p:sp>
    </p:spTree>
    <p:extLst>
      <p:ext uri="{BB962C8B-B14F-4D97-AF65-F5344CB8AC3E}">
        <p14:creationId xmlns:p14="http://schemas.microsoft.com/office/powerpoint/2010/main" val="3520705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887814-206D-4354-BDE8-94DEADAB8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9" y="221941"/>
            <a:ext cx="2960256" cy="61966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01A46C-F75B-4E41-8CAF-C2855842F9A2}"/>
              </a:ext>
            </a:extLst>
          </p:cNvPr>
          <p:cNvSpPr txBox="1"/>
          <p:nvPr/>
        </p:nvSpPr>
        <p:spPr>
          <a:xfrm>
            <a:off x="3533313" y="559293"/>
            <a:ext cx="77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Chỉnh Content cho trang viết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2F5137-CE50-4C22-88B2-373587487FCD}"/>
              </a:ext>
            </a:extLst>
          </p:cNvPr>
          <p:cNvSpPr txBox="1"/>
          <p:nvPr/>
        </p:nvSpPr>
        <p:spPr>
          <a:xfrm>
            <a:off x="3808520" y="1118586"/>
            <a:ext cx="7119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/>
              <a:t>Công ty TNHH Nhựa và Khuôn Đông Dương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16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921ED5-90B9-4E44-89AC-3B1D48650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18" y="192764"/>
            <a:ext cx="2942676" cy="6176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F29FF2-E1F2-4546-B670-72893FC4BA4A}"/>
              </a:ext>
            </a:extLst>
          </p:cNvPr>
          <p:cNvSpPr txBox="1"/>
          <p:nvPr/>
        </p:nvSpPr>
        <p:spPr>
          <a:xfrm>
            <a:off x="3962401" y="2551066"/>
            <a:ext cx="5450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Chỉnh sửa cấu hình của Slider trong mục setting.</a:t>
            </a:r>
          </a:p>
        </p:txBody>
      </p:sp>
    </p:spTree>
    <p:extLst>
      <p:ext uri="{BB962C8B-B14F-4D97-AF65-F5344CB8AC3E}">
        <p14:creationId xmlns:p14="http://schemas.microsoft.com/office/powerpoint/2010/main" val="4061319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102E-2315-4673-BD18-51DF2D00D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3800" cy="754602"/>
          </a:xfrm>
        </p:spPr>
        <p:txBody>
          <a:bodyPr>
            <a:normAutofit/>
          </a:bodyPr>
          <a:lstStyle/>
          <a:p>
            <a:r>
              <a:rPr lang="en-US"/>
              <a:t>1) Thiết kế mục sản phẩm: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24688-3ADE-4EED-90D0-44D841918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9560" y="162958"/>
            <a:ext cx="1028844" cy="428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A5A177-38A1-4FCA-8D33-991EE67C6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06" y="754601"/>
            <a:ext cx="7687748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22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1373E-B96B-46B0-B4BF-6B7AA71AC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1D9280-62B3-44EC-B9EC-CA26AD320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92" y="275208"/>
            <a:ext cx="9030960" cy="4646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672A52-9812-4F74-BEE4-5AC16633E799}"/>
              </a:ext>
            </a:extLst>
          </p:cNvPr>
          <p:cNvSpPr txBox="1"/>
          <p:nvPr/>
        </p:nvSpPr>
        <p:spPr>
          <a:xfrm>
            <a:off x="452761" y="5246703"/>
            <a:ext cx="319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Thêm phần bán hàng.</a:t>
            </a:r>
          </a:p>
        </p:txBody>
      </p:sp>
    </p:spTree>
    <p:extLst>
      <p:ext uri="{BB962C8B-B14F-4D97-AF65-F5344CB8AC3E}">
        <p14:creationId xmlns:p14="http://schemas.microsoft.com/office/powerpoint/2010/main" val="3421527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D5A44-29D9-499E-A886-D1449721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1037"/>
          </a:xfrm>
        </p:spPr>
        <p:txBody>
          <a:bodyPr>
            <a:normAutofit fontScale="90000"/>
          </a:bodyPr>
          <a:lstStyle/>
          <a:p>
            <a:r>
              <a:rPr lang="en-US"/>
              <a:t>Tạo ra các hạng mục sản phẩm.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41E6-6B7E-479A-A427-696281635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186" y="2050742"/>
            <a:ext cx="11149614" cy="1757778"/>
          </a:xfrm>
        </p:spPr>
        <p:txBody>
          <a:bodyPr/>
          <a:lstStyle/>
          <a:p>
            <a:r>
              <a:rPr lang="en-US">
                <a:hlinkClick r:id="rId2"/>
              </a:rPr>
              <a:t>https://www.youtube.com/watch?v=chXpzP9GGx0</a:t>
            </a:r>
            <a:endParaRPr lang="en-US"/>
          </a:p>
          <a:p>
            <a:endParaRPr lang="en-US"/>
          </a:p>
          <a:p>
            <a:r>
              <a:rPr lang="en-US"/>
              <a:t>https://www.youtube.com/watch?v=P2qXdDOGKoA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B58C36-C952-4D0F-9BFA-40338D64ABED}"/>
              </a:ext>
            </a:extLst>
          </p:cNvPr>
          <p:cNvSpPr txBox="1"/>
          <p:nvPr/>
        </p:nvSpPr>
        <p:spPr>
          <a:xfrm>
            <a:off x="204186" y="811891"/>
            <a:ext cx="3142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danh mục sản phẩm.</a:t>
            </a:r>
          </a:p>
        </p:txBody>
      </p:sp>
    </p:spTree>
    <p:extLst>
      <p:ext uri="{BB962C8B-B14F-4D97-AF65-F5344CB8AC3E}">
        <p14:creationId xmlns:p14="http://schemas.microsoft.com/office/powerpoint/2010/main" val="226511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D967A-9F67-482D-BC77-D43B5F13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r>
              <a:rPr lang="en-US"/>
              <a:t>Kích hoạt những Plugin vừa cài đặt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A29993-768A-4051-8E41-AB7BA70D7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29" y="1518082"/>
            <a:ext cx="6105241" cy="4658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6A4542-3292-4E3B-925D-BCF41516361F}"/>
              </a:ext>
            </a:extLst>
          </p:cNvPr>
          <p:cNvSpPr txBox="1"/>
          <p:nvPr/>
        </p:nvSpPr>
        <p:spPr>
          <a:xfrm>
            <a:off x="6800295" y="1333416"/>
            <a:ext cx="5149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Plugin là chức năng cho trang web.</a:t>
            </a:r>
          </a:p>
        </p:txBody>
      </p:sp>
    </p:spTree>
    <p:extLst>
      <p:ext uri="{BB962C8B-B14F-4D97-AF65-F5344CB8AC3E}">
        <p14:creationId xmlns:p14="http://schemas.microsoft.com/office/powerpoint/2010/main" val="2189310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3909-6274-40E9-8581-AA9DD46AF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570677" cy="1325563"/>
          </a:xfrm>
        </p:spPr>
        <p:txBody>
          <a:bodyPr/>
          <a:lstStyle/>
          <a:p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Wordpress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WooComerce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D62B0-7DBA-4BF1-BBD8-3527AFBBF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15" y="1825624"/>
            <a:ext cx="2863363" cy="961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485" y="1395902"/>
            <a:ext cx="7221413" cy="490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6448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43E60-D053-4A58-9ECF-D4721477B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51" y="307868"/>
            <a:ext cx="10515600" cy="877749"/>
          </a:xfrm>
        </p:spPr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err="1"/>
              <a:t>sản</a:t>
            </a:r>
            <a:r>
              <a:rPr lang="en-US"/>
              <a:t> phẩm ( Category ).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9A785-A54C-4D66-AF23-4392248E2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51" y="1185618"/>
            <a:ext cx="11016449" cy="527732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6980" y="584794"/>
            <a:ext cx="2819401" cy="323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AAB415-93DF-4A5D-A25E-04C907C06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52" y="1110185"/>
            <a:ext cx="11185865" cy="5352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6863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B97500-03FD-42A7-92DD-9A557185D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30" y="559293"/>
            <a:ext cx="3458592" cy="33579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B51F581-BEAF-4E48-A76F-CE9D4C9E4CE2}"/>
              </a:ext>
            </a:extLst>
          </p:cNvPr>
          <p:cNvSpPr/>
          <p:nvPr/>
        </p:nvSpPr>
        <p:spPr>
          <a:xfrm>
            <a:off x="355107" y="3187083"/>
            <a:ext cx="3249227" cy="44388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FBA650B-EE91-4800-A5CD-761E4CACE2AB}"/>
              </a:ext>
            </a:extLst>
          </p:cNvPr>
          <p:cNvCxnSpPr/>
          <p:nvPr/>
        </p:nvCxnSpPr>
        <p:spPr>
          <a:xfrm flipV="1">
            <a:off x="3666478" y="905522"/>
            <a:ext cx="754602" cy="2450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D099CD1-105B-4CE4-AA62-DAF764E27CD5}"/>
              </a:ext>
            </a:extLst>
          </p:cNvPr>
          <p:cNvSpPr txBox="1"/>
          <p:nvPr/>
        </p:nvSpPr>
        <p:spPr>
          <a:xfrm>
            <a:off x="4706645" y="536190"/>
            <a:ext cx="2778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Ko mở ra tab tác vụ mới.</a:t>
            </a:r>
          </a:p>
        </p:txBody>
      </p:sp>
    </p:spTree>
    <p:extLst>
      <p:ext uri="{BB962C8B-B14F-4D97-AF65-F5344CB8AC3E}">
        <p14:creationId xmlns:p14="http://schemas.microsoft.com/office/powerpoint/2010/main" val="4215755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E897-E0DF-4737-BCB0-79D01B249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083076"/>
          </a:xfrm>
        </p:spPr>
        <p:txBody>
          <a:bodyPr/>
          <a:lstStyle/>
          <a:p>
            <a:r>
              <a:rPr lang="en-US"/>
              <a:t>Chỉnh số hạng mục xuất hiện trong woocategory.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2D228-60F2-45A6-9B68-9F813F97C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91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BFFE5-939B-4926-A886-4DF2CC028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9091"/>
          </a:xfrm>
        </p:spPr>
        <p:txBody>
          <a:bodyPr/>
          <a:lstStyle/>
          <a:p>
            <a:r>
              <a:rPr lang="en-US"/>
              <a:t>Tạo ra sản phẩm mới.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6424F-1D31-4806-8075-6D9C8A12D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29" y="2361461"/>
            <a:ext cx="5048955" cy="34045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AFCBCB-71FD-4FFA-BC5E-5703C9E5FF5B}"/>
              </a:ext>
            </a:extLst>
          </p:cNvPr>
          <p:cNvSpPr txBox="1"/>
          <p:nvPr/>
        </p:nvSpPr>
        <p:spPr>
          <a:xfrm>
            <a:off x="135864" y="932155"/>
            <a:ext cx="1150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Link Video học: https://www.youtube.com/watch?v=pi_foYxyytg</a:t>
            </a:r>
          </a:p>
        </p:txBody>
      </p:sp>
    </p:spTree>
    <p:extLst>
      <p:ext uri="{BB962C8B-B14F-4D97-AF65-F5344CB8AC3E}">
        <p14:creationId xmlns:p14="http://schemas.microsoft.com/office/powerpoint/2010/main" val="2404059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45523-B815-4E06-8529-C84AB048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789613"/>
          </a:xfrm>
        </p:spPr>
        <p:txBody>
          <a:bodyPr>
            <a:normAutofit fontScale="90000"/>
          </a:bodyPr>
          <a:lstStyle/>
          <a:p>
            <a:r>
              <a:rPr lang="en-US"/>
              <a:t>Tạo dữ liệu sản phẩm Mẫu để xem sắp xếp trang Web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83C85B-1C8A-4690-A5A3-BF32D80DBC58}"/>
              </a:ext>
            </a:extLst>
          </p:cNvPr>
          <p:cNvSpPr txBox="1"/>
          <p:nvPr/>
        </p:nvSpPr>
        <p:spPr>
          <a:xfrm>
            <a:off x="674702" y="1014579"/>
            <a:ext cx="11274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Truy cập, lấy dữ liệu File sản phẩm mẫu: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A99376-3B26-4E07-9A1C-AF546CD1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60" y="1590622"/>
            <a:ext cx="7030431" cy="24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1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E2D79-F52A-4822-82C0-889A30211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3800" cy="993158"/>
          </a:xfrm>
        </p:spPr>
        <p:txBody>
          <a:bodyPr/>
          <a:lstStyle/>
          <a:p>
            <a:r>
              <a:rPr lang="en-US"/>
              <a:t>Copy đ</a:t>
            </a:r>
            <a:r>
              <a:rPr lang="vi-VN"/>
              <a:t>ư</a:t>
            </a:r>
            <a:r>
              <a:rPr lang="en-US"/>
              <a:t>ờng dẫn đến các File sản phẩm mẫu: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0FE84-4D8E-49C0-9B8C-59AFF0DB5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62975"/>
            <a:ext cx="12192000" cy="5013988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ADFAF2-AA74-4A65-B565-2D724F4D0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2975"/>
            <a:ext cx="7049484" cy="20957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680728-DC06-459C-95B6-35067C0FF29B}"/>
              </a:ext>
            </a:extLst>
          </p:cNvPr>
          <p:cNvSpPr/>
          <p:nvPr/>
        </p:nvSpPr>
        <p:spPr>
          <a:xfrm>
            <a:off x="47655" y="1162975"/>
            <a:ext cx="7001829" cy="399495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0F4C3C-5A0D-44B6-A661-E90E377E3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5" y="3037966"/>
            <a:ext cx="5349968" cy="2848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821183-7073-405E-9728-FEAC2AA4E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618" y="3115144"/>
            <a:ext cx="4966348" cy="14575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84E3FC-7DD3-43AC-9ECB-0ABA6BBE9852}"/>
              </a:ext>
            </a:extLst>
          </p:cNvPr>
          <p:cNvSpPr txBox="1"/>
          <p:nvPr/>
        </p:nvSpPr>
        <p:spPr>
          <a:xfrm>
            <a:off x="6027938" y="4829452"/>
            <a:ext cx="621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Nhập File sản phẩm mẫu vào.</a:t>
            </a:r>
          </a:p>
        </p:txBody>
      </p:sp>
    </p:spTree>
    <p:extLst>
      <p:ext uri="{BB962C8B-B14F-4D97-AF65-F5344CB8AC3E}">
        <p14:creationId xmlns:p14="http://schemas.microsoft.com/office/powerpoint/2010/main" val="391463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CFEDA-D2E1-4CCD-907D-57F17AAB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353800" cy="976044"/>
          </a:xfrm>
        </p:spPr>
        <p:txBody>
          <a:bodyPr/>
          <a:lstStyle/>
          <a:p>
            <a:r>
              <a:rPr lang="en-US"/>
              <a:t>Cài đặt trang hiển thị đầu tiên: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862225-9063-4E86-9E0E-6227DA94E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58" y="1732467"/>
            <a:ext cx="3508431" cy="24577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7E1BD4-EBB7-4667-B73D-A85972B61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99" y="1732467"/>
            <a:ext cx="2618934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1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E5870-7E48-4923-98F3-C34E1FD66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338" y="223082"/>
            <a:ext cx="10515600" cy="1325563"/>
          </a:xfrm>
        </p:spPr>
        <p:txBody>
          <a:bodyPr/>
          <a:lstStyle/>
          <a:p>
            <a:r>
              <a:rPr lang="en-US"/>
              <a:t>1) Tạo Header Footer: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C5A08-215E-4ED1-98D2-AF3499193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43" y="1955938"/>
            <a:ext cx="4314548" cy="26220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78B8CB-A62E-4421-AC5F-A35ABFA4A7C0}"/>
              </a:ext>
            </a:extLst>
          </p:cNvPr>
          <p:cNvSpPr/>
          <p:nvPr/>
        </p:nvSpPr>
        <p:spPr>
          <a:xfrm>
            <a:off x="2334827" y="3275859"/>
            <a:ext cx="1837678" cy="656947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585F17-8615-4B47-B57D-43E539625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029" y="1727170"/>
            <a:ext cx="6743492" cy="36300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6A5C33-62DD-4330-B362-0C8FECD78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9783" y="766784"/>
            <a:ext cx="952633" cy="2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808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CBF7-544D-4658-B08B-D74CD48A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BB9B5-E58D-417E-83FC-F6B3AB32D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60A03-A57B-4726-9202-F108400AC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13" y="1825625"/>
            <a:ext cx="85165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942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402</Words>
  <Application>Microsoft Office PowerPoint</Application>
  <PresentationFormat>Widescreen</PresentationFormat>
  <Paragraphs>47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Times New Roman</vt:lpstr>
      <vt:lpstr>Wingdings</vt:lpstr>
      <vt:lpstr>Office Theme</vt:lpstr>
      <vt:lpstr>Thiết kế Web bán hàng:</vt:lpstr>
      <vt:lpstr>PowerPoint Presentation</vt:lpstr>
      <vt:lpstr>Kích hoạt những Plugin vừa cài đặt</vt:lpstr>
      <vt:lpstr>Tạo ra sản phẩm mới.</vt:lpstr>
      <vt:lpstr>Tạo dữ liệu sản phẩm Mẫu để xem sắp xếp trang Web </vt:lpstr>
      <vt:lpstr>Copy đường dẫn đến các File sản phẩm mẫu:</vt:lpstr>
      <vt:lpstr>Cài đặt trang hiển thị đầu tiên: </vt:lpstr>
      <vt:lpstr>1) Tạo Header Footer:</vt:lpstr>
      <vt:lpstr>PowerPoint Presentation</vt:lpstr>
      <vt:lpstr>PowerPoint Presentation</vt:lpstr>
      <vt:lpstr>Chọn vào để hiển thị toàn bộ Header lên tất cả các trang</vt:lpstr>
      <vt:lpstr>PowerPoint Presentation</vt:lpstr>
      <vt:lpstr>Sau đó nhấn vào chỉnh sửa trang với Elementor:</vt:lpstr>
      <vt:lpstr>2)Cấu trúc Menu:</vt:lpstr>
      <vt:lpstr>Tạo thêm trang:</vt:lpstr>
      <vt:lpstr>PowerPoint Presentation</vt:lpstr>
      <vt:lpstr>3) Footer </vt:lpstr>
      <vt:lpstr>Chọn Footer và vị trí hiển thị là trên toàn bộ trang Web</vt:lpstr>
      <vt:lpstr>PowerPoint Presentation</vt:lpstr>
      <vt:lpstr>4) Thiết kế Body</vt:lpstr>
      <vt:lpstr>PowerPoint Presentation</vt:lpstr>
      <vt:lpstr>Thêm Slider vào phần Body.</vt:lpstr>
      <vt:lpstr>PowerPoint Presentation</vt:lpstr>
      <vt:lpstr>Sao chép, Nhân bản Slide:</vt:lpstr>
      <vt:lpstr>PowerPoint Presentation</vt:lpstr>
      <vt:lpstr>PowerPoint Presentation</vt:lpstr>
      <vt:lpstr>1) Thiết kế mục sản phẩm:</vt:lpstr>
      <vt:lpstr>PowerPoint Presentation</vt:lpstr>
      <vt:lpstr>Tạo ra các hạng mục sản phẩm.</vt:lpstr>
      <vt:lpstr>Cửa hàng được tạo nên là Wordpress là WooComerce</vt:lpstr>
      <vt:lpstr>Tạo danh mục sản phẩm ( Category ). </vt:lpstr>
      <vt:lpstr>PowerPoint Presentation</vt:lpstr>
      <vt:lpstr>Chỉnh số hạng mục xuất hiện trong woocategory.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Thiết kế Web bán hàng:</dc:title>
  <dc:creator>Dang Van Doan</dc:creator>
  <cp:lastModifiedBy>Dang Van Doan</cp:lastModifiedBy>
  <cp:revision>70</cp:revision>
  <dcterms:created xsi:type="dcterms:W3CDTF">2024-09-14T06:52:25Z</dcterms:created>
  <dcterms:modified xsi:type="dcterms:W3CDTF">2024-12-12T06:32:08Z</dcterms:modified>
</cp:coreProperties>
</file>

<file path=docProps/thumbnail.jpeg>
</file>